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2" autoAdjust="0"/>
    <p:restoredTop sz="94660"/>
  </p:normalViewPr>
  <p:slideViewPr>
    <p:cSldViewPr>
      <p:cViewPr varScale="1">
        <p:scale>
          <a:sx n="50" d="100"/>
          <a:sy n="50" d="100"/>
        </p:scale>
        <p:origin x="37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25/06/2020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12274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5820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93559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60879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5078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408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2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2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46106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56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4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3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4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8597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5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960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上帝原本是我牧者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Lord, Indeed My Shepherd Is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上帝款待如此的好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khoan-thai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e    ho,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我心不敢忘恩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 m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bong un;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5"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Goodness and mercy all my life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surely follow me</a:t>
            </a:r>
          </a:p>
        </p:txBody>
      </p:sp>
    </p:spTree>
    <p:extLst>
      <p:ext uri="{BB962C8B-B14F-4D97-AF65-F5344CB8AC3E}">
        <p14:creationId xmlns:p14="http://schemas.microsoft.com/office/powerpoint/2010/main" val="3649719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盡一世人行祂真道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Chin chit-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     chin to,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時時刻刻來尊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Si-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khek-khek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in God’s house for evermore,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dwelling place shall be.</a:t>
            </a:r>
          </a:p>
        </p:txBody>
      </p:sp>
    </p:spTree>
    <p:extLst>
      <p:ext uri="{BB962C8B-B14F-4D97-AF65-F5344CB8AC3E}">
        <p14:creationId xmlns:p14="http://schemas.microsoft.com/office/powerpoint/2010/main" val="224222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上帝原本是我牧者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-pun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Bok-chia,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賞賜各項足額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kau-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The Lord my shepherd,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I’ll not want;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makes me down to lie 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青翠草埔使我可居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-chhui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chhau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 ho goa thang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溪水清淨來食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Khoe-chui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chhengcheng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pastures green, He leadeth me,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quiet waters by.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有時魔鬼迷我靈魂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                    U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  Mo-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    be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使我去行失錯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2"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He doth restore again,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And me to walk doth make,</a:t>
            </a:r>
          </a:p>
        </p:txBody>
      </p:sp>
    </p:spTree>
    <p:extLst>
      <p:ext uri="{BB962C8B-B14F-4D97-AF65-F5344CB8AC3E}">
        <p14:creationId xmlns:p14="http://schemas.microsoft.com/office/powerpoint/2010/main" val="235002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上帝顯明慈悲大恩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hian-beng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chu-pi  toa-un,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尋我趕緊復到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		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PH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to.</a:t>
            </a: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With-in the paths of righteousness,</a:t>
            </a:r>
          </a:p>
          <a:p>
            <a:pPr marL="4572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His own name’s sake.</a:t>
            </a:r>
          </a:p>
        </p:txBody>
      </p:sp>
    </p:spTree>
    <p:extLst>
      <p:ext uri="{BB962C8B-B14F-4D97-AF65-F5344CB8AC3E}">
        <p14:creationId xmlns:p14="http://schemas.microsoft.com/office/powerpoint/2010/main" val="342247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雖然行到死地所在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Sui-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toe  so-chai,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我亦不須着驚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m-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Yea though I walk through death’s dark vale,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will I fear no ill</a:t>
            </a:r>
          </a:p>
        </p:txBody>
      </p:sp>
    </p:spTree>
    <p:extLst>
      <p:ext uri="{BB962C8B-B14F-4D97-AF65-F5344CB8AC3E}">
        <p14:creationId xmlns:p14="http://schemas.microsoft.com/office/powerpoint/2010/main" val="235648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上帝保庇不能受害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po-  pi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siu-hai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使我安穩來行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Ho  goa   an-  un 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Thou art with me,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Thy rod And staff me comfort still.</a:t>
            </a:r>
          </a:p>
        </p:txBody>
      </p:sp>
    </p:spTree>
    <p:extLst>
      <p:ext uri="{BB962C8B-B14F-4D97-AF65-F5344CB8AC3E}">
        <p14:creationId xmlns:p14="http://schemas.microsoft.com/office/powerpoint/2010/main" val="426792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上帝破開對敵的計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phoa-khui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tui-tek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設筵保我性命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 goa   si</a:t>
            </a:r>
            <a:r>
              <a:rPr lang="en-US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4"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table Thou hast furnished 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presence of my foes;</a:t>
            </a:r>
          </a:p>
        </p:txBody>
      </p:sp>
    </p:spTree>
    <p:extLst>
      <p:ext uri="{BB962C8B-B14F-4D97-AF65-F5344CB8AC3E}">
        <p14:creationId xmlns:p14="http://schemas.microsoft.com/office/powerpoint/2010/main" val="386095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棹排滿滿無處可置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moa-moa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he,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福氣無欠一件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bo-khiam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</a:t>
            </a:r>
            <a:r>
              <a:rPr lang="en-PH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head thou dost with oil anoint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cup overflows.</a:t>
            </a:r>
          </a:p>
        </p:txBody>
      </p:sp>
    </p:spTree>
    <p:extLst>
      <p:ext uri="{BB962C8B-B14F-4D97-AF65-F5344CB8AC3E}">
        <p14:creationId xmlns:p14="http://schemas.microsoft.com/office/powerpoint/2010/main" val="423796370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1109</TotalTime>
  <Words>485</Words>
  <Application>Microsoft Office PowerPoint</Application>
  <PresentationFormat>Widescreen</PresentationFormat>
  <Paragraphs>88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146</cp:revision>
  <dcterms:created xsi:type="dcterms:W3CDTF">2018-01-05T06:11:53Z</dcterms:created>
  <dcterms:modified xsi:type="dcterms:W3CDTF">2020-06-25T04:24:35Z</dcterms:modified>
</cp:coreProperties>
</file>